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29546550" cx="52387500"/>
  <p:notesSz cx="6858000" cy="9144000"/>
  <p:embeddedFontLst>
    <p:embeddedFont>
      <p:font typeface="Lora SemiBold"/>
      <p:regular r:id="rId9"/>
      <p:bold r:id="rId10"/>
      <p:italic r:id="rId11"/>
      <p:boldItalic r:id="rId12"/>
    </p:embeddedFont>
    <p:embeddedFont>
      <p:font typeface="Lor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306">
          <p15:clr>
            <a:srgbClr val="747775"/>
          </p15:clr>
        </p15:guide>
        <p15:guide id="2" pos="1650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306" orient="horz"/>
        <p:guide pos="165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oraSemiBold-italic.fntdata"/><Relationship Id="rId10" Type="http://schemas.openxmlformats.org/officeDocument/2006/relationships/font" Target="fonts/LoraSemiBold-bold.fntdata"/><Relationship Id="rId13" Type="http://schemas.openxmlformats.org/officeDocument/2006/relationships/font" Target="fonts/Lora-regular.fntdata"/><Relationship Id="rId12" Type="http://schemas.openxmlformats.org/officeDocument/2006/relationships/font" Target="fonts/Lora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oraSemiBold-regular.fntdata"/><Relationship Id="rId15" Type="http://schemas.openxmlformats.org/officeDocument/2006/relationships/font" Target="fonts/Lora-italic.fntdata"/><Relationship Id="rId14" Type="http://schemas.openxmlformats.org/officeDocument/2006/relationships/font" Target="fonts/Lora-bold.fntdata"/><Relationship Id="rId16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9406" y="685800"/>
            <a:ext cx="607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9406" y="685800"/>
            <a:ext cx="607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8d2d2ae99_0_0:notes"/>
          <p:cNvSpPr/>
          <p:nvPr>
            <p:ph idx="2" type="sldImg"/>
          </p:nvPr>
        </p:nvSpPr>
        <p:spPr>
          <a:xfrm>
            <a:off x="389406" y="685800"/>
            <a:ext cx="607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8d2d2ae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Przykładowa strona, proszę nie edytować.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8d2d2ae99_0_17:notes"/>
          <p:cNvSpPr/>
          <p:nvPr>
            <p:ph idx="2" type="sldImg"/>
          </p:nvPr>
        </p:nvSpPr>
        <p:spPr>
          <a:xfrm>
            <a:off x="389406" y="685800"/>
            <a:ext cx="607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8d2d2ae9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Przykładowa strona, proszę nie edytować.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85829" y="4277170"/>
            <a:ext cx="48816000" cy="11790900"/>
          </a:xfrm>
          <a:prstGeom prst="rect">
            <a:avLst/>
          </a:prstGeom>
        </p:spPr>
        <p:txBody>
          <a:bodyPr anchorCtr="0" anchor="b" bIns="524275" lIns="524275" spcFirstLastPara="1" rIns="524275" wrap="square" tIns="52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800"/>
              <a:buNone/>
              <a:defRPr sz="2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800"/>
              <a:buNone/>
              <a:defRPr sz="29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9800"/>
              <a:buNone/>
              <a:defRPr sz="29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9800"/>
              <a:buNone/>
              <a:defRPr sz="29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9800"/>
              <a:buNone/>
              <a:defRPr sz="29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9800"/>
              <a:buNone/>
              <a:defRPr sz="29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9800"/>
              <a:buNone/>
              <a:defRPr sz="29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9800"/>
              <a:buNone/>
              <a:defRPr sz="29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9800"/>
              <a:buNone/>
              <a:defRPr sz="29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785781" y="16280474"/>
            <a:ext cx="48816000" cy="4552800"/>
          </a:xfrm>
          <a:prstGeom prst="rect">
            <a:avLst/>
          </a:prstGeom>
        </p:spPr>
        <p:txBody>
          <a:bodyPr anchorCtr="0" anchor="t" bIns="524275" lIns="524275" spcFirstLastPara="1" rIns="524275" wrap="square" tIns="52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8540123" y="26787590"/>
            <a:ext cx="3143700" cy="22611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785781" y="6354074"/>
            <a:ext cx="48816000" cy="11279400"/>
          </a:xfrm>
          <a:prstGeom prst="rect">
            <a:avLst/>
          </a:prstGeom>
        </p:spPr>
        <p:txBody>
          <a:bodyPr anchorCtr="0" anchor="b" bIns="524275" lIns="524275" spcFirstLastPara="1" rIns="524275" wrap="square" tIns="52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700"/>
              <a:buNone/>
              <a:defRPr sz="68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8700"/>
              <a:buNone/>
              <a:defRPr sz="68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8700"/>
              <a:buNone/>
              <a:defRPr sz="68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8700"/>
              <a:buNone/>
              <a:defRPr sz="68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8700"/>
              <a:buNone/>
              <a:defRPr sz="68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8700"/>
              <a:buNone/>
              <a:defRPr sz="68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8700"/>
              <a:buNone/>
              <a:defRPr sz="68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8700"/>
              <a:buNone/>
              <a:defRPr sz="68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8700"/>
              <a:buNone/>
              <a:defRPr sz="687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785781" y="18107781"/>
            <a:ext cx="48816000" cy="7472400"/>
          </a:xfrm>
          <a:prstGeom prst="rect">
            <a:avLst/>
          </a:prstGeom>
        </p:spPr>
        <p:txBody>
          <a:bodyPr anchorCtr="0" anchor="t" bIns="524275" lIns="524275" spcFirstLastPara="1" rIns="524275" wrap="square" tIns="524275">
            <a:normAutofit/>
          </a:bodyPr>
          <a:lstStyle>
            <a:lvl1pPr indent="-882650" lvl="0" marL="457200" algn="ctr">
              <a:spcBef>
                <a:spcPts val="0"/>
              </a:spcBef>
              <a:spcAft>
                <a:spcPts val="0"/>
              </a:spcAft>
              <a:buSzPts val="10300"/>
              <a:buChar char="●"/>
              <a:defRPr/>
            </a:lvl1pPr>
            <a:lvl2pPr indent="-736600" lvl="1" marL="914400" algn="ctr">
              <a:spcBef>
                <a:spcPts val="0"/>
              </a:spcBef>
              <a:spcAft>
                <a:spcPts val="0"/>
              </a:spcAft>
              <a:buSzPts val="8000"/>
              <a:buChar char="○"/>
              <a:defRPr/>
            </a:lvl2pPr>
            <a:lvl3pPr indent="-736600" lvl="2" marL="1371600" algn="ctr">
              <a:spcBef>
                <a:spcPts val="0"/>
              </a:spcBef>
              <a:spcAft>
                <a:spcPts val="0"/>
              </a:spcAft>
              <a:buSzPts val="8000"/>
              <a:buChar char="■"/>
              <a:defRPr/>
            </a:lvl3pPr>
            <a:lvl4pPr indent="-736600" lvl="3" marL="1828800" algn="ctr">
              <a:spcBef>
                <a:spcPts val="0"/>
              </a:spcBef>
              <a:spcAft>
                <a:spcPts val="0"/>
              </a:spcAft>
              <a:buSzPts val="8000"/>
              <a:buChar char="●"/>
              <a:defRPr/>
            </a:lvl4pPr>
            <a:lvl5pPr indent="-736600" lvl="4" marL="2286000" algn="ctr">
              <a:spcBef>
                <a:spcPts val="0"/>
              </a:spcBef>
              <a:spcAft>
                <a:spcPts val="0"/>
              </a:spcAft>
              <a:buSzPts val="8000"/>
              <a:buChar char="○"/>
              <a:defRPr/>
            </a:lvl5pPr>
            <a:lvl6pPr indent="-736600" lvl="5" marL="2743200" algn="ctr">
              <a:spcBef>
                <a:spcPts val="0"/>
              </a:spcBef>
              <a:spcAft>
                <a:spcPts val="0"/>
              </a:spcAft>
              <a:buSzPts val="8000"/>
              <a:buChar char="■"/>
              <a:defRPr/>
            </a:lvl6pPr>
            <a:lvl7pPr indent="-736600" lvl="6" marL="3200400" algn="ctr">
              <a:spcBef>
                <a:spcPts val="0"/>
              </a:spcBef>
              <a:spcAft>
                <a:spcPts val="0"/>
              </a:spcAft>
              <a:buSzPts val="8000"/>
              <a:buChar char="●"/>
              <a:defRPr/>
            </a:lvl7pPr>
            <a:lvl8pPr indent="-736600" lvl="7" marL="3657600" algn="ctr">
              <a:spcBef>
                <a:spcPts val="0"/>
              </a:spcBef>
              <a:spcAft>
                <a:spcPts val="0"/>
              </a:spcAft>
              <a:buSzPts val="8000"/>
              <a:buChar char="○"/>
              <a:defRPr/>
            </a:lvl8pPr>
            <a:lvl9pPr indent="-736600" lvl="8" marL="4114800" algn="ctr">
              <a:spcBef>
                <a:spcPts val="0"/>
              </a:spcBef>
              <a:spcAft>
                <a:spcPts val="0"/>
              </a:spcAft>
              <a:buSzPts val="8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8540123" y="26787590"/>
            <a:ext cx="3143700" cy="22611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8540123" y="26787590"/>
            <a:ext cx="3143700" cy="22611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785781" y="12355438"/>
            <a:ext cx="48816000" cy="48357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600"/>
              <a:buNone/>
              <a:defRPr sz="20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8540123" y="26787590"/>
            <a:ext cx="3143700" cy="22611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785781" y="2556421"/>
            <a:ext cx="48816000" cy="3289800"/>
          </a:xfrm>
          <a:prstGeom prst="rect">
            <a:avLst/>
          </a:prstGeom>
        </p:spPr>
        <p:txBody>
          <a:bodyPr anchorCtr="0" anchor="t" bIns="524275" lIns="524275" spcFirstLastPara="1" rIns="524275" wrap="square" tIns="524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85781" y="6620329"/>
            <a:ext cx="48816000" cy="19625400"/>
          </a:xfrm>
          <a:prstGeom prst="rect">
            <a:avLst/>
          </a:prstGeom>
        </p:spPr>
        <p:txBody>
          <a:bodyPr anchorCtr="0" anchor="t" bIns="524275" lIns="524275" spcFirstLastPara="1" rIns="524275" wrap="square" tIns="524275">
            <a:normAutofit/>
          </a:bodyPr>
          <a:lstStyle>
            <a:lvl1pPr indent="-882650" lvl="0" marL="457200">
              <a:spcBef>
                <a:spcPts val="0"/>
              </a:spcBef>
              <a:spcAft>
                <a:spcPts val="0"/>
              </a:spcAft>
              <a:buSzPts val="10300"/>
              <a:buChar char="●"/>
              <a:defRPr/>
            </a:lvl1pPr>
            <a:lvl2pPr indent="-736600" lvl="1" marL="914400">
              <a:spcBef>
                <a:spcPts val="0"/>
              </a:spcBef>
              <a:spcAft>
                <a:spcPts val="0"/>
              </a:spcAft>
              <a:buSzPts val="8000"/>
              <a:buChar char="○"/>
              <a:defRPr/>
            </a:lvl2pPr>
            <a:lvl3pPr indent="-736600" lvl="2" marL="1371600">
              <a:spcBef>
                <a:spcPts val="0"/>
              </a:spcBef>
              <a:spcAft>
                <a:spcPts val="0"/>
              </a:spcAft>
              <a:buSzPts val="8000"/>
              <a:buChar char="■"/>
              <a:defRPr/>
            </a:lvl3pPr>
            <a:lvl4pPr indent="-736600" lvl="3" marL="1828800">
              <a:spcBef>
                <a:spcPts val="0"/>
              </a:spcBef>
              <a:spcAft>
                <a:spcPts val="0"/>
              </a:spcAft>
              <a:buSzPts val="8000"/>
              <a:buChar char="●"/>
              <a:defRPr/>
            </a:lvl4pPr>
            <a:lvl5pPr indent="-736600" lvl="4" marL="2286000">
              <a:spcBef>
                <a:spcPts val="0"/>
              </a:spcBef>
              <a:spcAft>
                <a:spcPts val="0"/>
              </a:spcAft>
              <a:buSzPts val="8000"/>
              <a:buChar char="○"/>
              <a:defRPr/>
            </a:lvl5pPr>
            <a:lvl6pPr indent="-736600" lvl="5" marL="2743200">
              <a:spcBef>
                <a:spcPts val="0"/>
              </a:spcBef>
              <a:spcAft>
                <a:spcPts val="0"/>
              </a:spcAft>
              <a:buSzPts val="8000"/>
              <a:buChar char="■"/>
              <a:defRPr/>
            </a:lvl6pPr>
            <a:lvl7pPr indent="-736600" lvl="6" marL="3200400">
              <a:spcBef>
                <a:spcPts val="0"/>
              </a:spcBef>
              <a:spcAft>
                <a:spcPts val="0"/>
              </a:spcAft>
              <a:buSzPts val="8000"/>
              <a:buChar char="●"/>
              <a:defRPr/>
            </a:lvl7pPr>
            <a:lvl8pPr indent="-736600" lvl="7" marL="3657600">
              <a:spcBef>
                <a:spcPts val="0"/>
              </a:spcBef>
              <a:spcAft>
                <a:spcPts val="0"/>
              </a:spcAft>
              <a:buSzPts val="8000"/>
              <a:buChar char="○"/>
              <a:defRPr/>
            </a:lvl8pPr>
            <a:lvl9pPr indent="-736600" lvl="8" marL="4114800">
              <a:spcBef>
                <a:spcPts val="0"/>
              </a:spcBef>
              <a:spcAft>
                <a:spcPts val="0"/>
              </a:spcAft>
              <a:buSzPts val="8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8540123" y="26787590"/>
            <a:ext cx="3143700" cy="22611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785781" y="2556421"/>
            <a:ext cx="48816000" cy="3289800"/>
          </a:xfrm>
          <a:prstGeom prst="rect">
            <a:avLst/>
          </a:prstGeom>
        </p:spPr>
        <p:txBody>
          <a:bodyPr anchorCtr="0" anchor="t" bIns="524275" lIns="524275" spcFirstLastPara="1" rIns="524275" wrap="square" tIns="524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785781" y="6620329"/>
            <a:ext cx="22916100" cy="19625400"/>
          </a:xfrm>
          <a:prstGeom prst="rect">
            <a:avLst/>
          </a:prstGeom>
        </p:spPr>
        <p:txBody>
          <a:bodyPr anchorCtr="0" anchor="t" bIns="524275" lIns="524275" spcFirstLastPara="1" rIns="524275" wrap="square" tIns="524275">
            <a:normAutofit/>
          </a:bodyPr>
          <a:lstStyle>
            <a:lvl1pPr indent="-736600" lvl="0" marL="457200">
              <a:spcBef>
                <a:spcPts val="0"/>
              </a:spcBef>
              <a:spcAft>
                <a:spcPts val="0"/>
              </a:spcAft>
              <a:buSzPts val="8000"/>
              <a:buChar char="●"/>
              <a:defRPr sz="8000"/>
            </a:lvl1pPr>
            <a:lvl2pPr indent="-666750" lvl="1" marL="91440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2pPr>
            <a:lvl3pPr indent="-666750" lvl="2" marL="137160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3pPr>
            <a:lvl4pPr indent="-666750" lvl="3" marL="182880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4pPr>
            <a:lvl5pPr indent="-666750" lvl="4" marL="228600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5pPr>
            <a:lvl6pPr indent="-666750" lvl="5" marL="274320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6pPr>
            <a:lvl7pPr indent="-666750" lvl="6" marL="320040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7pPr>
            <a:lvl8pPr indent="-666750" lvl="7" marL="365760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8pPr>
            <a:lvl9pPr indent="-666750" lvl="8" marL="411480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7685625" y="6620329"/>
            <a:ext cx="22916100" cy="19625400"/>
          </a:xfrm>
          <a:prstGeom prst="rect">
            <a:avLst/>
          </a:prstGeom>
        </p:spPr>
        <p:txBody>
          <a:bodyPr anchorCtr="0" anchor="t" bIns="524275" lIns="524275" spcFirstLastPara="1" rIns="524275" wrap="square" tIns="524275">
            <a:normAutofit/>
          </a:bodyPr>
          <a:lstStyle>
            <a:lvl1pPr indent="-736600" lvl="0" marL="457200">
              <a:spcBef>
                <a:spcPts val="0"/>
              </a:spcBef>
              <a:spcAft>
                <a:spcPts val="0"/>
              </a:spcAft>
              <a:buSzPts val="8000"/>
              <a:buChar char="●"/>
              <a:defRPr sz="8000"/>
            </a:lvl1pPr>
            <a:lvl2pPr indent="-666750" lvl="1" marL="91440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2pPr>
            <a:lvl3pPr indent="-666750" lvl="2" marL="137160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3pPr>
            <a:lvl4pPr indent="-666750" lvl="3" marL="182880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4pPr>
            <a:lvl5pPr indent="-666750" lvl="4" marL="228600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5pPr>
            <a:lvl6pPr indent="-666750" lvl="5" marL="274320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6pPr>
            <a:lvl7pPr indent="-666750" lvl="6" marL="320040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7pPr>
            <a:lvl8pPr indent="-666750" lvl="7" marL="365760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8pPr>
            <a:lvl9pPr indent="-666750" lvl="8" marL="411480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8540123" y="26787590"/>
            <a:ext cx="3143700" cy="22611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785781" y="2556421"/>
            <a:ext cx="48816000" cy="3289800"/>
          </a:xfrm>
          <a:prstGeom prst="rect">
            <a:avLst/>
          </a:prstGeom>
        </p:spPr>
        <p:txBody>
          <a:bodyPr anchorCtr="0" anchor="t" bIns="524275" lIns="524275" spcFirstLastPara="1" rIns="524275" wrap="square" tIns="524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8540123" y="26787590"/>
            <a:ext cx="3143700" cy="22611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785781" y="3191613"/>
            <a:ext cx="16087500" cy="4341000"/>
          </a:xfrm>
          <a:prstGeom prst="rect">
            <a:avLst/>
          </a:prstGeom>
        </p:spPr>
        <p:txBody>
          <a:bodyPr anchorCtr="0" anchor="b" bIns="524275" lIns="524275" spcFirstLastPara="1" rIns="524275" wrap="square" tIns="524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1pPr>
            <a:lvl2pPr lvl="1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2pPr>
            <a:lvl3pPr lvl="2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3pPr>
            <a:lvl4pPr lvl="3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4pPr>
            <a:lvl5pPr lvl="4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5pPr>
            <a:lvl6pPr lvl="5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6pPr>
            <a:lvl7pPr lvl="6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7pPr>
            <a:lvl8pPr lvl="7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8pPr>
            <a:lvl9pPr lvl="8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785781" y="7982480"/>
            <a:ext cx="16087500" cy="18264000"/>
          </a:xfrm>
          <a:prstGeom prst="rect">
            <a:avLst/>
          </a:prstGeom>
        </p:spPr>
        <p:txBody>
          <a:bodyPr anchorCtr="0" anchor="t" bIns="524275" lIns="524275" spcFirstLastPara="1" rIns="524275" wrap="square" tIns="524275">
            <a:normAutofit/>
          </a:bodyPr>
          <a:lstStyle>
            <a:lvl1pPr indent="-666750" lvl="0" marL="45720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1pPr>
            <a:lvl2pPr indent="-666750" lvl="1" marL="91440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2pPr>
            <a:lvl3pPr indent="-666750" lvl="2" marL="137160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3pPr>
            <a:lvl4pPr indent="-666750" lvl="3" marL="182880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4pPr>
            <a:lvl5pPr indent="-666750" lvl="4" marL="228600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5pPr>
            <a:lvl6pPr indent="-666750" lvl="5" marL="274320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6pPr>
            <a:lvl7pPr indent="-666750" lvl="6" marL="320040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7pPr>
            <a:lvl8pPr indent="-666750" lvl="7" marL="3657600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8pPr>
            <a:lvl9pPr indent="-666750" lvl="8" marL="4114800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8540123" y="26787590"/>
            <a:ext cx="3143700" cy="22611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808724" y="2585862"/>
            <a:ext cx="36482100" cy="234996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500"/>
              <a:buNone/>
              <a:defRPr sz="27500"/>
            </a:lvl1pPr>
            <a:lvl2pPr lvl="1">
              <a:spcBef>
                <a:spcPts val="0"/>
              </a:spcBef>
              <a:spcAft>
                <a:spcPts val="0"/>
              </a:spcAft>
              <a:buSzPts val="27500"/>
              <a:buNone/>
              <a:defRPr sz="27500"/>
            </a:lvl2pPr>
            <a:lvl3pPr lvl="2">
              <a:spcBef>
                <a:spcPts val="0"/>
              </a:spcBef>
              <a:spcAft>
                <a:spcPts val="0"/>
              </a:spcAft>
              <a:buSzPts val="27500"/>
              <a:buNone/>
              <a:defRPr sz="27500"/>
            </a:lvl3pPr>
            <a:lvl4pPr lvl="3">
              <a:spcBef>
                <a:spcPts val="0"/>
              </a:spcBef>
              <a:spcAft>
                <a:spcPts val="0"/>
              </a:spcAft>
              <a:buSzPts val="27500"/>
              <a:buNone/>
              <a:defRPr sz="27500"/>
            </a:lvl4pPr>
            <a:lvl5pPr lvl="4">
              <a:spcBef>
                <a:spcPts val="0"/>
              </a:spcBef>
              <a:spcAft>
                <a:spcPts val="0"/>
              </a:spcAft>
              <a:buSzPts val="27500"/>
              <a:buNone/>
              <a:defRPr sz="27500"/>
            </a:lvl5pPr>
            <a:lvl6pPr lvl="5">
              <a:spcBef>
                <a:spcPts val="0"/>
              </a:spcBef>
              <a:spcAft>
                <a:spcPts val="0"/>
              </a:spcAft>
              <a:buSzPts val="27500"/>
              <a:buNone/>
              <a:defRPr sz="27500"/>
            </a:lvl6pPr>
            <a:lvl7pPr lvl="6">
              <a:spcBef>
                <a:spcPts val="0"/>
              </a:spcBef>
              <a:spcAft>
                <a:spcPts val="0"/>
              </a:spcAft>
              <a:buSzPts val="27500"/>
              <a:buNone/>
              <a:defRPr sz="27500"/>
            </a:lvl7pPr>
            <a:lvl8pPr lvl="7">
              <a:spcBef>
                <a:spcPts val="0"/>
              </a:spcBef>
              <a:spcAft>
                <a:spcPts val="0"/>
              </a:spcAft>
              <a:buSzPts val="27500"/>
              <a:buNone/>
              <a:defRPr sz="27500"/>
            </a:lvl8pPr>
            <a:lvl9pPr lvl="8">
              <a:spcBef>
                <a:spcPts val="0"/>
              </a:spcBef>
              <a:spcAft>
                <a:spcPts val="0"/>
              </a:spcAft>
              <a:buSzPts val="27500"/>
              <a:buNone/>
              <a:defRPr sz="27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8540123" y="26787590"/>
            <a:ext cx="3143700" cy="22611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6193750" y="-718"/>
            <a:ext cx="26193900" cy="2954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24275" lIns="524275" spcFirstLastPara="1" rIns="524275" wrap="square" tIns="52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21094" y="7083905"/>
            <a:ext cx="23175600" cy="8514900"/>
          </a:xfrm>
          <a:prstGeom prst="rect">
            <a:avLst/>
          </a:prstGeom>
        </p:spPr>
        <p:txBody>
          <a:bodyPr anchorCtr="0" anchor="b" bIns="524275" lIns="524275" spcFirstLastPara="1" rIns="524275" wrap="square" tIns="52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100"/>
              <a:buNone/>
              <a:defRPr sz="24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21094" y="16102109"/>
            <a:ext cx="23175600" cy="7095000"/>
          </a:xfrm>
          <a:prstGeom prst="rect">
            <a:avLst/>
          </a:prstGeom>
        </p:spPr>
        <p:txBody>
          <a:bodyPr anchorCtr="0" anchor="t" bIns="524275" lIns="524275" spcFirstLastPara="1" rIns="524275" wrap="square" tIns="52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8299219" y="4159409"/>
            <a:ext cx="21982800" cy="212265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indent="-882650" lvl="0" marL="457200">
              <a:spcBef>
                <a:spcPts val="0"/>
              </a:spcBef>
              <a:spcAft>
                <a:spcPts val="0"/>
              </a:spcAft>
              <a:buSzPts val="10300"/>
              <a:buChar char="●"/>
              <a:defRPr/>
            </a:lvl1pPr>
            <a:lvl2pPr indent="-736600" lvl="1" marL="914400">
              <a:spcBef>
                <a:spcPts val="0"/>
              </a:spcBef>
              <a:spcAft>
                <a:spcPts val="0"/>
              </a:spcAft>
              <a:buSzPts val="8000"/>
              <a:buChar char="○"/>
              <a:defRPr/>
            </a:lvl2pPr>
            <a:lvl3pPr indent="-736600" lvl="2" marL="1371600">
              <a:spcBef>
                <a:spcPts val="0"/>
              </a:spcBef>
              <a:spcAft>
                <a:spcPts val="0"/>
              </a:spcAft>
              <a:buSzPts val="8000"/>
              <a:buChar char="■"/>
              <a:defRPr/>
            </a:lvl3pPr>
            <a:lvl4pPr indent="-736600" lvl="3" marL="1828800">
              <a:spcBef>
                <a:spcPts val="0"/>
              </a:spcBef>
              <a:spcAft>
                <a:spcPts val="0"/>
              </a:spcAft>
              <a:buSzPts val="8000"/>
              <a:buChar char="●"/>
              <a:defRPr/>
            </a:lvl4pPr>
            <a:lvl5pPr indent="-736600" lvl="4" marL="2286000">
              <a:spcBef>
                <a:spcPts val="0"/>
              </a:spcBef>
              <a:spcAft>
                <a:spcPts val="0"/>
              </a:spcAft>
              <a:buSzPts val="8000"/>
              <a:buChar char="○"/>
              <a:defRPr/>
            </a:lvl5pPr>
            <a:lvl6pPr indent="-736600" lvl="5" marL="2743200">
              <a:spcBef>
                <a:spcPts val="0"/>
              </a:spcBef>
              <a:spcAft>
                <a:spcPts val="0"/>
              </a:spcAft>
              <a:buSzPts val="8000"/>
              <a:buChar char="■"/>
              <a:defRPr/>
            </a:lvl6pPr>
            <a:lvl7pPr indent="-736600" lvl="6" marL="3200400">
              <a:spcBef>
                <a:spcPts val="0"/>
              </a:spcBef>
              <a:spcAft>
                <a:spcPts val="0"/>
              </a:spcAft>
              <a:buSzPts val="8000"/>
              <a:buChar char="●"/>
              <a:defRPr/>
            </a:lvl7pPr>
            <a:lvl8pPr indent="-736600" lvl="7" marL="3657600">
              <a:spcBef>
                <a:spcPts val="0"/>
              </a:spcBef>
              <a:spcAft>
                <a:spcPts val="0"/>
              </a:spcAft>
              <a:buSzPts val="8000"/>
              <a:buChar char="○"/>
              <a:defRPr/>
            </a:lvl8pPr>
            <a:lvl9pPr indent="-736600" lvl="8" marL="4114800">
              <a:spcBef>
                <a:spcPts val="0"/>
              </a:spcBef>
              <a:spcAft>
                <a:spcPts val="0"/>
              </a:spcAft>
              <a:buSzPts val="8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8540123" y="26787590"/>
            <a:ext cx="3143700" cy="22611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785781" y="24302303"/>
            <a:ext cx="34368000" cy="34758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8540123" y="26787590"/>
            <a:ext cx="3143700" cy="2261100"/>
          </a:xfrm>
          <a:prstGeom prst="rect">
            <a:avLst/>
          </a:prstGeom>
        </p:spPr>
        <p:txBody>
          <a:bodyPr anchorCtr="0" anchor="ctr" bIns="524275" lIns="524275" spcFirstLastPara="1" rIns="524275" wrap="square" tIns="524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85781" y="2556421"/>
            <a:ext cx="48816000" cy="3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524275" lIns="524275" spcFirstLastPara="1" rIns="524275" wrap="square" tIns="524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None/>
              <a:defRPr sz="1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None/>
              <a:defRPr sz="16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None/>
              <a:defRPr sz="16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None/>
              <a:defRPr sz="16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None/>
              <a:defRPr sz="16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None/>
              <a:defRPr sz="16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None/>
              <a:defRPr sz="16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None/>
              <a:defRPr sz="16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None/>
              <a:defRPr sz="1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85781" y="6620329"/>
            <a:ext cx="48816000" cy="19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524275" lIns="524275" spcFirstLastPara="1" rIns="524275" wrap="square" tIns="524275">
            <a:normAutofit/>
          </a:bodyPr>
          <a:lstStyle>
            <a:lvl1pPr indent="-882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300"/>
              <a:buChar char="●"/>
              <a:defRPr sz="10300">
                <a:solidFill>
                  <a:schemeClr val="dk2"/>
                </a:solidFill>
              </a:defRPr>
            </a:lvl1pPr>
            <a:lvl2pPr indent="-736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Char char="○"/>
              <a:defRPr sz="8000">
                <a:solidFill>
                  <a:schemeClr val="dk2"/>
                </a:solidFill>
              </a:defRPr>
            </a:lvl2pPr>
            <a:lvl3pPr indent="-736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Char char="■"/>
              <a:defRPr sz="8000">
                <a:solidFill>
                  <a:schemeClr val="dk2"/>
                </a:solidFill>
              </a:defRPr>
            </a:lvl3pPr>
            <a:lvl4pPr indent="-736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Char char="●"/>
              <a:defRPr sz="8000">
                <a:solidFill>
                  <a:schemeClr val="dk2"/>
                </a:solidFill>
              </a:defRPr>
            </a:lvl4pPr>
            <a:lvl5pPr indent="-736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Char char="○"/>
              <a:defRPr sz="8000">
                <a:solidFill>
                  <a:schemeClr val="dk2"/>
                </a:solidFill>
              </a:defRPr>
            </a:lvl5pPr>
            <a:lvl6pPr indent="-736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Char char="■"/>
              <a:defRPr sz="8000">
                <a:solidFill>
                  <a:schemeClr val="dk2"/>
                </a:solidFill>
              </a:defRPr>
            </a:lvl6pPr>
            <a:lvl7pPr indent="-736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Char char="●"/>
              <a:defRPr sz="8000">
                <a:solidFill>
                  <a:schemeClr val="dk2"/>
                </a:solidFill>
              </a:defRPr>
            </a:lvl7pPr>
            <a:lvl8pPr indent="-736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Char char="○"/>
              <a:defRPr sz="8000">
                <a:solidFill>
                  <a:schemeClr val="dk2"/>
                </a:solidFill>
              </a:defRPr>
            </a:lvl8pPr>
            <a:lvl9pPr indent="-736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Char char="■"/>
              <a:defRPr sz="8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8540123" y="26787590"/>
            <a:ext cx="3143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4275" lIns="524275" spcFirstLastPara="1" rIns="524275" wrap="square" tIns="524275">
            <a:normAutofit/>
          </a:bodyPr>
          <a:lstStyle>
            <a:lvl1pPr lvl="0" algn="r">
              <a:buNone/>
              <a:defRPr sz="5700">
                <a:solidFill>
                  <a:schemeClr val="dk2"/>
                </a:solidFill>
              </a:defRPr>
            </a:lvl1pPr>
            <a:lvl2pPr lvl="1" algn="r">
              <a:buNone/>
              <a:defRPr sz="5700">
                <a:solidFill>
                  <a:schemeClr val="dk2"/>
                </a:solidFill>
              </a:defRPr>
            </a:lvl2pPr>
            <a:lvl3pPr lvl="2" algn="r">
              <a:buNone/>
              <a:defRPr sz="5700">
                <a:solidFill>
                  <a:schemeClr val="dk2"/>
                </a:solidFill>
              </a:defRPr>
            </a:lvl3pPr>
            <a:lvl4pPr lvl="3" algn="r">
              <a:buNone/>
              <a:defRPr sz="5700">
                <a:solidFill>
                  <a:schemeClr val="dk2"/>
                </a:solidFill>
              </a:defRPr>
            </a:lvl4pPr>
            <a:lvl5pPr lvl="4" algn="r">
              <a:buNone/>
              <a:defRPr sz="5700">
                <a:solidFill>
                  <a:schemeClr val="dk2"/>
                </a:solidFill>
              </a:defRPr>
            </a:lvl5pPr>
            <a:lvl6pPr lvl="5" algn="r">
              <a:buNone/>
              <a:defRPr sz="5700">
                <a:solidFill>
                  <a:schemeClr val="dk2"/>
                </a:solidFill>
              </a:defRPr>
            </a:lvl6pPr>
            <a:lvl7pPr lvl="6" algn="r">
              <a:buNone/>
              <a:defRPr sz="5700">
                <a:solidFill>
                  <a:schemeClr val="dk2"/>
                </a:solidFill>
              </a:defRPr>
            </a:lvl7pPr>
            <a:lvl8pPr lvl="7" algn="r">
              <a:buNone/>
              <a:defRPr sz="5700">
                <a:solidFill>
                  <a:schemeClr val="dk2"/>
                </a:solidFill>
              </a:defRPr>
            </a:lvl8pPr>
            <a:lvl9pPr lvl="8" algn="r">
              <a:buNone/>
              <a:defRPr sz="5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785817" y="2271936"/>
            <a:ext cx="26495400" cy="25267200"/>
          </a:xfrm>
          <a:prstGeom prst="rect">
            <a:avLst/>
          </a:prstGeom>
        </p:spPr>
        <p:txBody>
          <a:bodyPr anchorCtr="0" anchor="t" bIns="524275" lIns="524275" spcFirstLastPara="1" rIns="524275" wrap="square" tIns="52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8600"/>
              <a:t>Instrukcja :)</a:t>
            </a:r>
            <a:endParaRPr b="1" sz="8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600"/>
              <a:t>Należy wpisać w aktywne pole nazwisko i tytuł wystąpienia. Najlepiej nie edytować wyglądu tekstu, żeby wszystkie plansze wyglądały spójnie. Jeśli tekst jest wyjątkowo długi można zmniejszyć stopień pisma.</a:t>
            </a:r>
            <a:endParaRPr sz="8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600"/>
              <a:t>Następnie należy wejść w zakładkę PLIK, następnie POBIERZ i wybrać “plik JPG”. </a:t>
            </a:r>
            <a:endParaRPr sz="8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600"/>
              <a:t>Proszę nie edytować strony 2 tej prezentacji - to jest przykład typografii planszy. Można edytować stronę 3 lub duplikować strony.</a:t>
            </a:r>
            <a:endParaRPr sz="8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6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27588" y="654699"/>
            <a:ext cx="19670866" cy="11376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7588" y="12440653"/>
            <a:ext cx="19670882" cy="15458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785781" y="11294803"/>
            <a:ext cx="28935300" cy="10435500"/>
          </a:xfrm>
          <a:prstGeom prst="rect">
            <a:avLst/>
          </a:prstGeom>
        </p:spPr>
        <p:txBody>
          <a:bodyPr anchorCtr="0" anchor="t" bIns="524275" lIns="524275" spcFirstLastPara="1" rIns="524275" wrap="square" tIns="52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1500">
                <a:solidFill>
                  <a:srgbClr val="3452A2"/>
                </a:solidFill>
                <a:latin typeface="Lora SemiBold"/>
                <a:ea typeface="Lora SemiBold"/>
                <a:cs typeface="Lora SemiBold"/>
                <a:sym typeface="Lora SemiBold"/>
              </a:rPr>
              <a:t>prof. Joanna Nowak</a:t>
            </a:r>
            <a:endParaRPr sz="11500">
              <a:solidFill>
                <a:srgbClr val="3452A2"/>
              </a:solidFill>
              <a:latin typeface="Lora SemiBold"/>
              <a:ea typeface="Lora SemiBold"/>
              <a:cs typeface="Lora SemiBold"/>
              <a:sym typeface="Lora SemiBold"/>
            </a:endParaRPr>
          </a:p>
          <a:p>
            <a:pPr indent="0" lvl="0" marL="0" rtl="0" algn="l">
              <a:spcBef>
                <a:spcPts val="6900"/>
              </a:spcBef>
              <a:spcAft>
                <a:spcPts val="0"/>
              </a:spcAft>
              <a:buNone/>
            </a:pPr>
            <a:r>
              <a:rPr lang="pl" sz="11500">
                <a:solidFill>
                  <a:srgbClr val="3452A2"/>
                </a:solidFill>
                <a:latin typeface="Lora"/>
                <a:ea typeface="Lora"/>
                <a:cs typeface="Lora"/>
                <a:sym typeface="Lora"/>
              </a:rPr>
              <a:t>Lorem ipsum dolor sit amet </a:t>
            </a:r>
            <a:r>
              <a:rPr lang="pl" sz="11500">
                <a:solidFill>
                  <a:srgbClr val="3452A2"/>
                </a:solidFill>
                <a:latin typeface="Lora"/>
                <a:ea typeface="Lora"/>
                <a:cs typeface="Lora"/>
                <a:sym typeface="Lora"/>
              </a:rPr>
              <a:t>– wykład laureatki nagrody Złota Róża</a:t>
            </a:r>
            <a:endParaRPr sz="11500">
              <a:solidFill>
                <a:srgbClr val="3452A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900"/>
              </a:spcBef>
              <a:spcAft>
                <a:spcPts val="69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1785781" y="11294803"/>
            <a:ext cx="28935300" cy="10435500"/>
          </a:xfrm>
          <a:prstGeom prst="rect">
            <a:avLst/>
          </a:prstGeom>
        </p:spPr>
        <p:txBody>
          <a:bodyPr anchorCtr="0" anchor="t" bIns="524275" lIns="524275" spcFirstLastPara="1" rIns="524275" wrap="square" tIns="52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1500">
                <a:solidFill>
                  <a:srgbClr val="3452A2"/>
                </a:solidFill>
                <a:latin typeface="Lora SemiBold"/>
                <a:ea typeface="Lora SemiBold"/>
                <a:cs typeface="Lora SemiBold"/>
                <a:sym typeface="Lora SemiBold"/>
              </a:rPr>
              <a:t>&lt;imię + nazwisko&gt;</a:t>
            </a:r>
            <a:endParaRPr sz="11500">
              <a:solidFill>
                <a:srgbClr val="3452A2"/>
              </a:solidFill>
              <a:latin typeface="Lora SemiBold"/>
              <a:ea typeface="Lora SemiBold"/>
              <a:cs typeface="Lora SemiBold"/>
              <a:sym typeface="Lora SemiBold"/>
            </a:endParaRPr>
          </a:p>
          <a:p>
            <a:pPr indent="0" lvl="0" marL="0" rtl="0" algn="l">
              <a:spcBef>
                <a:spcPts val="6900"/>
              </a:spcBef>
              <a:spcAft>
                <a:spcPts val="0"/>
              </a:spcAft>
              <a:buNone/>
            </a:pPr>
            <a:r>
              <a:rPr lang="pl" sz="11500">
                <a:solidFill>
                  <a:srgbClr val="3452A2"/>
                </a:solidFill>
                <a:latin typeface="Lora"/>
                <a:ea typeface="Lora"/>
                <a:cs typeface="Lora"/>
                <a:sym typeface="Lora"/>
              </a:rPr>
              <a:t>&lt;tytuł wystąpienia&gt;</a:t>
            </a:r>
            <a:endParaRPr sz="11500">
              <a:solidFill>
                <a:srgbClr val="3452A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900"/>
              </a:spcBef>
              <a:spcAft>
                <a:spcPts val="69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