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6EA7"/>
    <a:srgbClr val="3FB4E8"/>
    <a:srgbClr val="9E4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71DB1-D95C-447B-9D55-645C38496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49FB6C6-3F80-450F-8031-88996F04BE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7D0145-11F7-48C0-8CE3-A3A0FA174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A4F296-21E7-4B42-8764-D0E96054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8CAA4D-FF62-4E42-9A64-CFDE8E431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560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86E7D3-38CC-41AF-9434-63BBBA97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98A4A5D-1FB3-4914-B802-4B993A6ED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F09B98-7017-4C99-81B5-7E73C89BC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2130A1-4AD6-4BAA-BFFB-786DEE1C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9E6AF4-C274-4BDA-8C64-49196377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8611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8DD0B20-34B5-4888-A001-AA17FC4FC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453863E-25A5-4FC7-9A01-C2F9E3AE0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D71F98-988D-4243-B554-502DE26D9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0DD86E4-AB00-4AED-A0CA-C8BD27985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046B18-056D-4338-A829-9D9DA71AD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446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043D65-FC1D-4AFD-9108-2074563E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8EDFAA-87ED-432D-96EA-BA1F891D2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A4F919D-26E8-482B-9488-102E6AF07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59F6138-360A-49AE-9FAF-9319C22B5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58B4E2-7007-4625-A224-CAD843B8B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0753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8515D0-8B49-4EB5-AA49-A05E066E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2826D1-6D31-4D5C-8502-92F35B2C6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4457DF0-06BF-4BAF-AFED-7170C2EB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007DAA-A343-4FA4-84C9-16DD4174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152077-88EC-4B7A-9A6A-10D7F691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326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56C508-B0E2-483C-80C5-5CE018F79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32FD35-A98D-4298-9205-86A8865D2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03CA01-9BA3-4935-95B4-ADC12203A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BA4232-B2E0-47DB-8C7A-34B009AF6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05AC27D-0C8E-42CD-942F-9297E1AB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D161253-149A-4BFD-B481-1012DEFE1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915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B25760-CD30-48E6-AC17-A1D9EA22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C71C4EB-99BF-4589-8618-391DB76D7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4AE0E6D-A49C-4916-9AE7-6E95ED845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E4A9515-02B4-45F9-9585-76066E486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9951664-929E-40D2-A176-C0132C9B7D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39934A4-04F9-4C79-9219-0D6D1CEAE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7349B92-4AEC-4262-B4B7-CCEF0DA83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33D138-BD12-44DF-AFC2-089EC852F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003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7CB2E8-4DF2-4988-9AC6-7B077833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38BABCA-21D3-4059-90AD-6E1C18C09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732204A-C03B-4936-A780-BFD2F1BA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EC47EEE-A0DC-48E6-9D41-61179C43E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5851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0888D93-7BB0-403F-8F73-A9E2C26D8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26000A9-DE8F-49F5-B112-6CE7C21D0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31C760-448D-4243-A2DC-F0BE21BE6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967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83C9A5-BE00-4250-9593-B78677EAA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7233CFE-B745-4E04-B35D-A6820B376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F267071-BB84-4AA8-937F-9AEAAE82E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C896A4-507A-4659-8486-A04A7266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C70A6B4-57EA-4B9E-B1C3-03267D74D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D2B2C52-6907-48F9-8EA0-07CB5891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1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569E2C-70E3-4547-B0AF-D5E4AF92A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78B56-04AC-4A1A-853D-A5DCEBCB8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7B5448-CC0B-4FF4-8523-60FA4A392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66E54F7-7B3E-4B3B-BD33-9DA3ECCEA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7D566B2-B9E7-48BB-BE27-EE1F5355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26A6EE8-94CD-4F7E-A649-E69CB3B3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038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45B1AF8-C8D5-4B2B-98FC-B13C8F81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8920E49-B886-4373-8FC3-7BF1C6918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44C16B-8BDB-4543-81D3-C233F93D4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00D47-7B2E-48E2-82CD-C74F3456B798}" type="datetimeFigureOut">
              <a:rPr lang="pl-PL" smtClean="0"/>
              <a:t>02.09.2026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953643A-CE1F-4104-B1F8-F2BF97EF2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3CFC72-A4F8-4C76-A009-395F58C20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E5CF8-3493-46AF-ADD7-CC6156B32C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5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E9A01C-3741-406C-B878-FE5F18B14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467" y="3945467"/>
            <a:ext cx="11785600" cy="2150533"/>
          </a:xfrm>
        </p:spPr>
        <p:txBody>
          <a:bodyPr>
            <a:normAutofit/>
          </a:bodyPr>
          <a:lstStyle/>
          <a:p>
            <a:r>
              <a:rPr lang="pl-PL" sz="11500" b="1" dirty="0">
                <a:solidFill>
                  <a:srgbClr val="3FB4E8"/>
                </a:solidFill>
                <a:latin typeface="Book Antiqua" panose="02040602050305030304" pitchFamily="18" charset="0"/>
              </a:rPr>
              <a:t>WITAMY!</a:t>
            </a:r>
            <a:endParaRPr lang="pl-PL" b="1" dirty="0">
              <a:solidFill>
                <a:srgbClr val="3FB4E8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2958EC4-2C76-4C9A-9EED-2E50521FC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5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A289CF-9061-43E4-8E4C-A1150430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" y="2362200"/>
            <a:ext cx="11954933" cy="465668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rgbClr val="3FB4E8"/>
                </a:solidFill>
                <a:effectLst/>
                <a:uLnTx/>
                <a:uFillTx/>
                <a:latin typeface="Bahnschrift SemiBold" panose="020B0502040204020203" pitchFamily="34" charset="0"/>
                <a:ea typeface="+mj-ea"/>
                <a:cs typeface="+mj-cs"/>
              </a:rPr>
              <a:t>Temat</a:t>
            </a:r>
            <a:endParaRPr lang="pl-PL" dirty="0">
              <a:solidFill>
                <a:srgbClr val="3FB4E8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64FD2E-099B-4E99-B455-7DCF43A30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2912532"/>
            <a:ext cx="11954933" cy="3843868"/>
          </a:xfrm>
        </p:spPr>
        <p:txBody>
          <a:bodyPr numCol="1">
            <a:normAutofit/>
          </a:bodyPr>
          <a:lstStyle/>
          <a:p>
            <a:r>
              <a:rPr lang="pl-PL"/>
              <a:t>treść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DA75164-0690-43CB-A26C-D9D5FE5B0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41" y="0"/>
            <a:ext cx="2274202" cy="227753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839CE0-B7FF-4A82-8DF2-690FDBF13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96" y="469593"/>
            <a:ext cx="3215002" cy="13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71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10A30A14-5FAD-4239-9B2D-1B7E9885E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079" y="4233856"/>
            <a:ext cx="537373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6B9EA2B-A356-42E7-85B6-316423258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607" y="2789051"/>
            <a:ext cx="2234145" cy="125670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246950-416B-4D3E-B428-2E23F9C55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195" y="0"/>
            <a:ext cx="5066805" cy="6858000"/>
          </a:xfrm>
          <a:prstGeom prst="rect">
            <a:avLst/>
          </a:prstGeom>
        </p:spPr>
      </p:pic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EA6A631C-4525-4FB3-AFC7-13EECA0D5F36}"/>
              </a:ext>
            </a:extLst>
          </p:cNvPr>
          <p:cNvSpPr txBox="1">
            <a:spLocks/>
          </p:cNvSpPr>
          <p:nvPr/>
        </p:nvSpPr>
        <p:spPr>
          <a:xfrm>
            <a:off x="795865" y="2122051"/>
            <a:ext cx="5765800" cy="47996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600" dirty="0">
                <a:solidFill>
                  <a:srgbClr val="3FB4E8"/>
                </a:solidFill>
              </a:rPr>
              <a:t>Program na stronie:</a:t>
            </a:r>
          </a:p>
          <a:p>
            <a:pPr algn="ctr"/>
            <a:r>
              <a:rPr lang="pl-PL" sz="3600" dirty="0">
                <a:solidFill>
                  <a:srgbClr val="3FB4E8"/>
                </a:solidFill>
              </a:rPr>
              <a:t>www.festiwalnauki.edu.pl</a:t>
            </a:r>
          </a:p>
          <a:p>
            <a:pPr algn="ctr"/>
            <a:endParaRPr lang="pl-PL" sz="1200" dirty="0">
              <a:solidFill>
                <a:srgbClr val="3FB4E8"/>
              </a:solidFill>
            </a:endParaRPr>
          </a:p>
          <a:p>
            <a:pPr algn="ctr"/>
            <a:endParaRPr lang="pl-PL" sz="100" dirty="0">
              <a:solidFill>
                <a:srgbClr val="3FB4E8"/>
              </a:solidFill>
            </a:endParaRPr>
          </a:p>
          <a:p>
            <a:pPr algn="ctr"/>
            <a:r>
              <a:rPr lang="pl-PL" sz="3600" dirty="0">
                <a:solidFill>
                  <a:srgbClr val="3FB4E8"/>
                </a:solidFill>
              </a:rPr>
              <a:t>youtube.com/</a:t>
            </a:r>
            <a:r>
              <a:rPr lang="pl-PL" sz="3600" dirty="0" err="1">
                <a:solidFill>
                  <a:srgbClr val="3FB4E8"/>
                </a:solidFill>
              </a:rPr>
              <a:t>FNwWarszawie</a:t>
            </a:r>
            <a:endParaRPr lang="pl-PL" sz="3600" dirty="0">
              <a:solidFill>
                <a:srgbClr val="3FB4E8"/>
              </a:solidFill>
            </a:endParaRPr>
          </a:p>
          <a:p>
            <a:pPr algn="ctr"/>
            <a:endParaRPr lang="pl-PL" dirty="0">
              <a:solidFill>
                <a:srgbClr val="3FB4E8"/>
              </a:solidFill>
            </a:endParaRPr>
          </a:p>
          <a:p>
            <a:pPr algn="ctr"/>
            <a:endParaRPr lang="pl-PL" sz="200" dirty="0">
              <a:solidFill>
                <a:srgbClr val="3FB4E8"/>
              </a:solidFill>
            </a:endParaRPr>
          </a:p>
          <a:p>
            <a:pPr algn="ctr"/>
            <a:r>
              <a:rPr lang="pl-PL" sz="3600" dirty="0">
                <a:solidFill>
                  <a:srgbClr val="3FB4E8"/>
                </a:solidFill>
              </a:rPr>
              <a:t>  </a:t>
            </a:r>
            <a:r>
              <a:rPr lang="pl-PL" sz="3600" dirty="0" err="1">
                <a:solidFill>
                  <a:srgbClr val="3FB4E8"/>
                </a:solidFill>
              </a:rPr>
              <a:t>FestiwalNaukiwWarszawie</a:t>
            </a:r>
            <a:endParaRPr lang="pl-PL" sz="3600" dirty="0">
              <a:solidFill>
                <a:srgbClr val="3FB4E8"/>
              </a:solidFill>
            </a:endParaRPr>
          </a:p>
          <a:p>
            <a:pPr algn="ctr"/>
            <a:endParaRPr lang="pl-PL" sz="3600" dirty="0">
              <a:solidFill>
                <a:srgbClr val="3FB4E8"/>
              </a:solidFill>
            </a:endParaRPr>
          </a:p>
          <a:p>
            <a:pPr algn="ctr"/>
            <a:r>
              <a:rPr lang="pl-PL" sz="3600" dirty="0" err="1">
                <a:solidFill>
                  <a:srgbClr val="3FB4E8"/>
                </a:solidFill>
              </a:rPr>
              <a:t>festiwalnauki.waw</a:t>
            </a:r>
            <a:endParaRPr lang="pl-PL" dirty="0">
              <a:solidFill>
                <a:srgbClr val="3FB4E8"/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1F4251-CC56-4C8A-91F1-E968FD7F1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05" y="5400768"/>
            <a:ext cx="731520" cy="73152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ADCDA7FB-8BDA-4FE3-851C-67EE9638C3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04" y="2099"/>
            <a:ext cx="4235353" cy="176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202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</Words>
  <Application>Microsoft Office PowerPoint</Application>
  <PresentationFormat>Panoramiczny</PresentationFormat>
  <Paragraphs>13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9" baseType="lpstr">
      <vt:lpstr>Arial</vt:lpstr>
      <vt:lpstr>Bahnschrift SemiBold</vt:lpstr>
      <vt:lpstr>Book Antiqua</vt:lpstr>
      <vt:lpstr>Calibri</vt:lpstr>
      <vt:lpstr>Calibri Light</vt:lpstr>
      <vt:lpstr>Motyw pakietu Office</vt:lpstr>
      <vt:lpstr>WITAMY!</vt:lpstr>
      <vt:lpstr>Temat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WITAMY!</dc:title>
  <dc:creator>Anna Toeplitz</dc:creator>
  <cp:lastModifiedBy>Anna Toeplitz</cp:lastModifiedBy>
  <cp:revision>4</cp:revision>
  <dcterms:created xsi:type="dcterms:W3CDTF">2026-09-01T09:41:30Z</dcterms:created>
  <dcterms:modified xsi:type="dcterms:W3CDTF">2026-09-02T08:18:24Z</dcterms:modified>
</cp:coreProperties>
</file>